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EF745-DFC8-4C75-9DF0-3D8058BBB74D}" type="datetimeFigureOut">
              <a:rPr lang="en-GB" smtClean="0"/>
              <a:t>22/01/2015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C098D-F5B8-4FD1-A6E1-F0A9251465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EF745-DFC8-4C75-9DF0-3D8058BBB74D}" type="datetimeFigureOut">
              <a:rPr lang="en-GB" smtClean="0"/>
              <a:t>22/01/2015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C098D-F5B8-4FD1-A6E1-F0A9251465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EF745-DFC8-4C75-9DF0-3D8058BBB74D}" type="datetimeFigureOut">
              <a:rPr lang="en-GB" smtClean="0"/>
              <a:t>22/01/2015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C098D-F5B8-4FD1-A6E1-F0A9251465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EF745-DFC8-4C75-9DF0-3D8058BBB74D}" type="datetimeFigureOut">
              <a:rPr lang="en-GB" smtClean="0"/>
              <a:t>22/01/2015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C098D-F5B8-4FD1-A6E1-F0A9251465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EF745-DFC8-4C75-9DF0-3D8058BBB74D}" type="datetimeFigureOut">
              <a:rPr lang="en-GB" smtClean="0"/>
              <a:t>22/01/2015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C098D-F5B8-4FD1-A6E1-F0A9251465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EF745-DFC8-4C75-9DF0-3D8058BBB74D}" type="datetimeFigureOut">
              <a:rPr lang="en-GB" smtClean="0"/>
              <a:t>22/01/2015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C098D-F5B8-4FD1-A6E1-F0A9251465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EF745-DFC8-4C75-9DF0-3D8058BBB74D}" type="datetimeFigureOut">
              <a:rPr lang="en-GB" smtClean="0"/>
              <a:t>22/01/2015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C098D-F5B8-4FD1-A6E1-F0A9251465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EF745-DFC8-4C75-9DF0-3D8058BBB74D}" type="datetimeFigureOut">
              <a:rPr lang="en-GB" smtClean="0"/>
              <a:t>22/01/2015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C098D-F5B8-4FD1-A6E1-F0A9251465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EF745-DFC8-4C75-9DF0-3D8058BBB74D}" type="datetimeFigureOut">
              <a:rPr lang="en-GB" smtClean="0"/>
              <a:t>22/01/2015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C098D-F5B8-4FD1-A6E1-F0A92514659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EF745-DFC8-4C75-9DF0-3D8058BBB74D}" type="datetimeFigureOut">
              <a:rPr lang="en-GB" smtClean="0"/>
              <a:t>22/01/2015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C098D-F5B8-4FD1-A6E1-F0A92514659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EF745-DFC8-4C75-9DF0-3D8058BBB74D}" type="datetimeFigureOut">
              <a:rPr lang="en-GB" smtClean="0"/>
              <a:t>22/01/2015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8C098D-F5B8-4FD1-A6E1-F0A925146593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18C098D-F5B8-4FD1-A6E1-F0A925146593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76EF745-DFC8-4C75-9DF0-3D8058BBB74D}" type="datetimeFigureOut">
              <a:rPr lang="en-GB" smtClean="0"/>
              <a:t>22/01/2015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Reflective, verbally competent</a:t>
            </a:r>
            <a:br>
              <a:rPr lang="en-GB" dirty="0" smtClean="0"/>
            </a:br>
            <a:r>
              <a:rPr lang="en-GB" dirty="0" smtClean="0"/>
              <a:t>mathematicians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How can we help to develop them?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6879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is it important?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4000" dirty="0" smtClean="0"/>
              <a:t>Maths is a language all of it’s own</a:t>
            </a:r>
          </a:p>
          <a:p>
            <a:endParaRPr lang="en-GB" dirty="0"/>
          </a:p>
          <a:p>
            <a:endParaRPr lang="en-GB" dirty="0" smtClean="0"/>
          </a:p>
          <a:p>
            <a:pPr marL="114300" indent="0">
              <a:buNone/>
            </a:pPr>
            <a:r>
              <a:rPr lang="en-GB" dirty="0" err="1" smtClean="0"/>
              <a:t>Eg</a:t>
            </a:r>
            <a:r>
              <a:rPr lang="en-GB" dirty="0" smtClean="0"/>
              <a:t>: What is the difference between these numbers?</a:t>
            </a:r>
          </a:p>
          <a:p>
            <a:pPr marL="114300" indent="0">
              <a:buNone/>
            </a:pPr>
            <a:endParaRPr lang="en-GB" dirty="0"/>
          </a:p>
          <a:p>
            <a:pPr marL="114300" indent="0">
              <a:buNone/>
            </a:pPr>
            <a:endParaRPr lang="en-GB" dirty="0" smtClean="0"/>
          </a:p>
          <a:p>
            <a:pPr marL="114300" indent="0">
              <a:buNone/>
            </a:pPr>
            <a:endParaRPr lang="en-GB" dirty="0"/>
          </a:p>
          <a:p>
            <a:pPr marL="114300" indent="0">
              <a:buNone/>
            </a:pPr>
            <a:endParaRPr lang="en-GB" dirty="0" smtClean="0"/>
          </a:p>
          <a:p>
            <a:pPr marL="114300" indent="0">
              <a:buNone/>
            </a:pPr>
            <a:endParaRPr lang="en-GB" dirty="0"/>
          </a:p>
          <a:p>
            <a:pPr marL="114300" indent="0">
              <a:buNone/>
            </a:pPr>
            <a:endParaRPr lang="en-GB" dirty="0" smtClean="0"/>
          </a:p>
          <a:p>
            <a:r>
              <a:rPr lang="en-GB" dirty="0" smtClean="0"/>
              <a:t>Lets make a bank of other terms which mean something different in the world of maths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326449" y="4077072"/>
            <a:ext cx="132921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8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18</a:t>
            </a:r>
            <a:endParaRPr lang="en-GB" sz="8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95936" y="3870332"/>
            <a:ext cx="361174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23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5856" y="4653136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and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660459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is it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060032"/>
          </a:xfrm>
        </p:spPr>
        <p:txBody>
          <a:bodyPr/>
          <a:lstStyle/>
          <a:p>
            <a:r>
              <a:rPr lang="en-GB" sz="4000" dirty="0" smtClean="0"/>
              <a:t>Explaining to others is the best way of learning.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Explaining is impossible without the sentence structures and vocabulary needed.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545301"/>
            <a:ext cx="3995936" cy="412445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140968"/>
            <a:ext cx="3896796" cy="2077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365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Tools required…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Understand the structure of an effective explanation (modelling and scaffolds)</a:t>
            </a:r>
          </a:p>
          <a:p>
            <a:endParaRPr lang="en-GB" dirty="0"/>
          </a:p>
          <a:p>
            <a:r>
              <a:rPr lang="en-GB" dirty="0" smtClean="0"/>
              <a:t>Have a working understanding of mathematical concepts (regular use of definition)</a:t>
            </a:r>
          </a:p>
          <a:p>
            <a:endParaRPr lang="en-GB" dirty="0"/>
          </a:p>
          <a:p>
            <a:r>
              <a:rPr lang="en-GB" dirty="0" smtClean="0"/>
              <a:t>The ability to use what something is and what something is not to explain.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2897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Scaffolds should…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b="1" dirty="0" smtClean="0"/>
              <a:t>Not be procedural </a:t>
            </a:r>
            <a:r>
              <a:rPr lang="en-GB" dirty="0" smtClean="0"/>
              <a:t>(usually). If children are explaining what they did, they are not really using this time as profitably as they could.</a:t>
            </a:r>
          </a:p>
          <a:p>
            <a:endParaRPr lang="en-GB" dirty="0"/>
          </a:p>
          <a:p>
            <a:r>
              <a:rPr lang="en-GB" b="1" dirty="0" smtClean="0"/>
              <a:t>Be specific</a:t>
            </a:r>
            <a:r>
              <a:rPr lang="en-GB" dirty="0" smtClean="0"/>
              <a:t>. They should allow children to hone in on one part of the learning and explain.</a:t>
            </a:r>
          </a:p>
          <a:p>
            <a:endParaRPr lang="en-GB" dirty="0"/>
          </a:p>
          <a:p>
            <a:r>
              <a:rPr lang="en-GB" dirty="0" smtClean="0"/>
              <a:t>Be a chance to say </a:t>
            </a:r>
            <a:r>
              <a:rPr lang="en-GB" b="1" dirty="0" smtClean="0"/>
              <a:t>what didn’t work </a:t>
            </a:r>
            <a:r>
              <a:rPr lang="en-GB" dirty="0" smtClean="0"/>
              <a:t>as often as what did. This is often a far richer task.</a:t>
            </a:r>
          </a:p>
          <a:p>
            <a:endParaRPr lang="en-GB" dirty="0"/>
          </a:p>
          <a:p>
            <a:r>
              <a:rPr lang="en-GB" b="1" dirty="0" smtClean="0"/>
              <a:t>Be modelled regularly. </a:t>
            </a:r>
            <a:endParaRPr lang="en-GB" b="1" dirty="0"/>
          </a:p>
          <a:p>
            <a:endParaRPr lang="en-GB" b="1" dirty="0" smtClean="0"/>
          </a:p>
          <a:p>
            <a:r>
              <a:rPr lang="en-GB" b="1" dirty="0" smtClean="0"/>
              <a:t>Be flexible. </a:t>
            </a:r>
            <a:r>
              <a:rPr lang="en-GB" dirty="0" smtClean="0"/>
              <a:t>Plan them but be ready to change them when the course of the learning throws up an opportunity.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667257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Scaffolds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KS2 – sort the scaffolds in to mathematically supportive and mathematically weak. Think about how to improve the weak ones</a:t>
            </a:r>
          </a:p>
          <a:p>
            <a:endParaRPr lang="en-GB" dirty="0"/>
          </a:p>
          <a:p>
            <a:r>
              <a:rPr lang="en-GB" dirty="0" smtClean="0"/>
              <a:t>KS1 – take the scaffold and think about how to make it small person friendly. (Think evidencing without too much stress or extra work)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5934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Shared write a definition for your maths wall related to something you are learning this week. Even if it is a very familiar topic I think we will be surprised.</a:t>
            </a:r>
          </a:p>
          <a:p>
            <a:r>
              <a:rPr lang="en-GB" dirty="0" smtClean="0"/>
              <a:t>Try out a new scaffold this week.</a:t>
            </a:r>
          </a:p>
          <a:p>
            <a:r>
              <a:rPr lang="en-GB" dirty="0" smtClean="0"/>
              <a:t>Try to think what you are expecting that scaffold to allow the children to do.</a:t>
            </a:r>
          </a:p>
          <a:p>
            <a:pPr marL="11430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83490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32</TotalTime>
  <Words>326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Reflective, verbally competent mathematicians</vt:lpstr>
      <vt:lpstr>Why is it important?</vt:lpstr>
      <vt:lpstr>Why is it important?</vt:lpstr>
      <vt:lpstr>Tools required…</vt:lpstr>
      <vt:lpstr>Scaffolds should…</vt:lpstr>
      <vt:lpstr>Scaffolds</vt:lpstr>
      <vt:lpstr>Homework </vt:lpstr>
    </vt:vector>
  </TitlesOfParts>
  <Company>Camden SITSS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Reflective, verbally competent mathematicians</dc:title>
  <dc:creator>Kay McAllan</dc:creator>
  <cp:lastModifiedBy>Kay McAllan</cp:lastModifiedBy>
  <cp:revision>4</cp:revision>
  <dcterms:created xsi:type="dcterms:W3CDTF">2015-01-22T15:17:12Z</dcterms:created>
  <dcterms:modified xsi:type="dcterms:W3CDTF">2015-01-22T15:50:01Z</dcterms:modified>
</cp:coreProperties>
</file>